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8.png"/><Relationship Id="rId7" Type="http://schemas.openxmlformats.org/officeDocument/2006/relationships/image" Target="../media/image9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21" Type="http://schemas.openxmlformats.org/officeDocument/2006/relationships/image" Target="../media/image40.png"/><Relationship Id="rId34" Type="http://schemas.openxmlformats.org/officeDocument/2006/relationships/image" Target="../media/image5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33" Type="http://schemas.openxmlformats.org/officeDocument/2006/relationships/image" Target="../media/image52.png"/><Relationship Id="rId38" Type="http://schemas.openxmlformats.org/officeDocument/2006/relationships/image" Target="../media/image57.jpeg"/><Relationship Id="rId2" Type="http://schemas.openxmlformats.org/officeDocument/2006/relationships/image" Target="../media/image16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32" Type="http://schemas.openxmlformats.org/officeDocument/2006/relationships/image" Target="../media/image51.png"/><Relationship Id="rId37" Type="http://schemas.openxmlformats.org/officeDocument/2006/relationships/image" Target="../media/image56.png"/><Relationship Id="rId5" Type="http://schemas.openxmlformats.org/officeDocument/2006/relationships/image" Target="../media/image19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36" Type="http://schemas.openxmlformats.org/officeDocument/2006/relationships/image" Target="../media/image55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50.png"/><Relationship Id="rId4" Type="http://schemas.openxmlformats.org/officeDocument/2006/relationships/image" Target="../media/image18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Relationship Id="rId35" Type="http://schemas.openxmlformats.org/officeDocument/2006/relationships/image" Target="../media/image54.png"/><Relationship Id="rId8" Type="http://schemas.openxmlformats.org/officeDocument/2006/relationships/image" Target="../media/image27.png"/><Relationship Id="rId3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17.png"/><Relationship Id="rId21" Type="http://schemas.openxmlformats.org/officeDocument/2006/relationships/image" Target="../media/image74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8.pn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18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80.png"/><Relationship Id="rId3" Type="http://schemas.openxmlformats.org/officeDocument/2006/relationships/image" Target="../media/image17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78.png"/><Relationship Id="rId5" Type="http://schemas.openxmlformats.org/officeDocument/2006/relationships/image" Target="../media/image59.png"/><Relationship Id="rId10" Type="http://schemas.openxmlformats.org/officeDocument/2006/relationships/image" Target="../media/image77.png"/><Relationship Id="rId4" Type="http://schemas.openxmlformats.org/officeDocument/2006/relationships/image" Target="../media/image18.png"/><Relationship Id="rId9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12" Type="http://schemas.openxmlformats.org/officeDocument/2006/relationships/image" Target="../media/image8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1.png"/><Relationship Id="rId11" Type="http://schemas.openxmlformats.org/officeDocument/2006/relationships/image" Target="../media/image84.png"/><Relationship Id="rId5" Type="http://schemas.openxmlformats.org/officeDocument/2006/relationships/image" Target="../media/image18.png"/><Relationship Id="rId10" Type="http://schemas.openxmlformats.org/officeDocument/2006/relationships/image" Target="../media/image83.png"/><Relationship Id="rId4" Type="http://schemas.openxmlformats.org/officeDocument/2006/relationships/image" Target="../media/image17.png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6.png"/><Relationship Id="rId7" Type="http://schemas.openxmlformats.org/officeDocument/2006/relationships/image" Target="../media/image9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333333" cy="10285714"/>
            <a:chOff x="0" y="0"/>
            <a:chExt cx="333333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33333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23816" y="1374035"/>
            <a:ext cx="7743964" cy="24737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90479" y="8133164"/>
            <a:ext cx="3155152" cy="13003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6081" y="8228400"/>
            <a:ext cx="88462" cy="913017"/>
            <a:chOff x="14016081" y="8228400"/>
            <a:chExt cx="88462" cy="91301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16081" y="8228400"/>
              <a:ext cx="88462" cy="9130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81062" y="1912211"/>
            <a:ext cx="252271" cy="2064932"/>
            <a:chOff x="3081062" y="1912211"/>
            <a:chExt cx="252271" cy="20649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32548" y="879745"/>
              <a:ext cx="504543" cy="412986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81062" y="1912211"/>
              <a:ext cx="252271" cy="20649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98122" y="537461"/>
            <a:ext cx="620925" cy="620711"/>
            <a:chOff x="16998122" y="537461"/>
            <a:chExt cx="620925" cy="62071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998122" y="555521"/>
              <a:ext cx="620925" cy="602651"/>
              <a:chOff x="16998122" y="555521"/>
              <a:chExt cx="620925" cy="60265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98122" y="555521"/>
                <a:ext cx="620925" cy="60265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52563" y="202511"/>
              <a:ext cx="1139514" cy="135238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09386" y="3225045"/>
            <a:ext cx="4949953" cy="15941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316190" cy="10285714"/>
            <a:chOff x="0" y="0"/>
            <a:chExt cx="131619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16190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451" y="377716"/>
            <a:ext cx="252271" cy="745175"/>
            <a:chOff x="1060451" y="377716"/>
            <a:chExt cx="252271" cy="7451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451" y="377716"/>
              <a:ext cx="252271" cy="7451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4766" y="106500"/>
            <a:ext cx="2917210" cy="16537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998122" y="555521"/>
            <a:ext cx="620925" cy="602651"/>
            <a:chOff x="16998122" y="555521"/>
            <a:chExt cx="620925" cy="60265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998122" y="555521"/>
              <a:ext cx="620925" cy="602651"/>
              <a:chOff x="16998122" y="555521"/>
              <a:chExt cx="620925" cy="60265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98122" y="555521"/>
                <a:ext cx="620925" cy="60265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76545" y="421435"/>
              <a:ext cx="1046724" cy="9770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32441" y="1561413"/>
            <a:ext cx="4216883" cy="10317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4766" y="106500"/>
            <a:ext cx="2917210" cy="16537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30339" y="5445679"/>
            <a:ext cx="5299405" cy="13965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21481" y="3989116"/>
            <a:ext cx="5489967" cy="23263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333333" cy="10285714"/>
            <a:chOff x="0" y="0"/>
            <a:chExt cx="333333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33333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1062" y="1816973"/>
            <a:ext cx="252271" cy="909217"/>
            <a:chOff x="3081062" y="1816973"/>
            <a:chExt cx="252271" cy="9092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1062" y="1816973"/>
              <a:ext cx="252271" cy="9092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98122" y="537461"/>
            <a:ext cx="620925" cy="620711"/>
            <a:chOff x="16998122" y="537461"/>
            <a:chExt cx="620925" cy="6207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998122" y="555521"/>
              <a:ext cx="620925" cy="602651"/>
              <a:chOff x="16998122" y="555521"/>
              <a:chExt cx="620925" cy="60265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998122" y="555521"/>
                <a:ext cx="620925" cy="60265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2515" y="202511"/>
              <a:ext cx="1139657" cy="13523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5607" y="447032"/>
            <a:ext cx="5207352" cy="82026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64470" y="36584"/>
            <a:ext cx="2164026" cy="11690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39052" y="-48976"/>
            <a:ext cx="4736752" cy="18123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316190" cy="10285714"/>
            <a:chOff x="0" y="0"/>
            <a:chExt cx="1316190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16190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451" y="377716"/>
            <a:ext cx="252271" cy="745175"/>
            <a:chOff x="1060451" y="377716"/>
            <a:chExt cx="252271" cy="7451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0451" y="377716"/>
              <a:ext cx="252271" cy="7451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98122" y="555521"/>
            <a:ext cx="620925" cy="602651"/>
            <a:chOff x="16998122" y="555521"/>
            <a:chExt cx="620925" cy="60265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998122" y="555521"/>
              <a:ext cx="620925" cy="602651"/>
              <a:chOff x="16998122" y="555521"/>
              <a:chExt cx="620925" cy="60265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98122" y="555521"/>
                <a:ext cx="620925" cy="60265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01631" y="428892"/>
              <a:ext cx="1063828" cy="954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23795" y="2807770"/>
            <a:ext cx="7346428" cy="4043580"/>
            <a:chOff x="2323795" y="2807770"/>
            <a:chExt cx="7346428" cy="40435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5036" y="2622639"/>
              <a:ext cx="3331121" cy="107909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87701" y="3246027"/>
              <a:ext cx="7670564" cy="387886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9861" y="1214165"/>
            <a:ext cx="2489215" cy="10880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603976" y="3115766"/>
            <a:ext cx="7372884" cy="5529663"/>
            <a:chOff x="9603976" y="3115766"/>
            <a:chExt cx="7372884" cy="55296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9603976" y="3115766"/>
              <a:ext cx="7372884" cy="55296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39052" y="-48976"/>
            <a:ext cx="4736752" cy="18123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316190" cy="10285714"/>
            <a:chOff x="0" y="0"/>
            <a:chExt cx="1316190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16190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451" y="377716"/>
            <a:ext cx="252271" cy="745175"/>
            <a:chOff x="1060451" y="377716"/>
            <a:chExt cx="252271" cy="7451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0451" y="377716"/>
              <a:ext cx="252271" cy="7451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98122" y="555521"/>
            <a:ext cx="620925" cy="602651"/>
            <a:chOff x="16998122" y="555521"/>
            <a:chExt cx="620925" cy="60265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998122" y="555521"/>
              <a:ext cx="620925" cy="602651"/>
              <a:chOff x="16998122" y="555521"/>
              <a:chExt cx="620925" cy="60265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98122" y="555521"/>
                <a:ext cx="620925" cy="60265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19393" y="415349"/>
              <a:ext cx="1011494" cy="9865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51093" y="4057109"/>
            <a:ext cx="4025190" cy="150000"/>
            <a:chOff x="3551093" y="4057109"/>
            <a:chExt cx="4025190" cy="150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280000">
              <a:off x="3551093" y="4057109"/>
              <a:ext cx="4025190" cy="15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98531" y="4034098"/>
            <a:ext cx="3459045" cy="150000"/>
            <a:chOff x="12298531" y="4034098"/>
            <a:chExt cx="3459045" cy="1500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640000">
              <a:off x="12298531" y="4034098"/>
              <a:ext cx="3459045" cy="15000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9822" y="1217031"/>
            <a:ext cx="3359197" cy="11079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179734" y="3076237"/>
            <a:ext cx="1095238" cy="1844060"/>
            <a:chOff x="5179734" y="3076237"/>
            <a:chExt cx="1095238" cy="184406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179734" y="3510773"/>
              <a:ext cx="1087263" cy="1404782"/>
              <a:chOff x="5179734" y="3510773"/>
              <a:chExt cx="1087263" cy="140478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179734" y="3510773"/>
                <a:ext cx="1087263" cy="140478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459716" y="3076237"/>
              <a:ext cx="527298" cy="521688"/>
              <a:chOff x="5459716" y="3076237"/>
              <a:chExt cx="527298" cy="52168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459716" y="3076237"/>
                <a:ext cx="527298" cy="52168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3440233" y="3076237"/>
            <a:ext cx="1180952" cy="1629404"/>
            <a:chOff x="13440233" y="3076237"/>
            <a:chExt cx="1180952" cy="162940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440233" y="3076237"/>
              <a:ext cx="1180952" cy="1627030"/>
              <a:chOff x="13440233" y="3076237"/>
              <a:chExt cx="1180952" cy="162703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3440233" y="3531838"/>
                <a:ext cx="1175642" cy="1170440"/>
                <a:chOff x="13440233" y="3531838"/>
                <a:chExt cx="1175642" cy="1170440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3440233" y="3531838"/>
                  <a:ext cx="1175642" cy="1170440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3734143" y="3076237"/>
                <a:ext cx="587821" cy="582276"/>
                <a:chOff x="13734143" y="3076237"/>
                <a:chExt cx="587821" cy="582276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3734143" y="3076237"/>
                  <a:ext cx="587821" cy="5822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48794" y="4397522"/>
              <a:ext cx="1184593" cy="43989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004014" y="5351870"/>
            <a:ext cx="8101087" cy="4638543"/>
            <a:chOff x="10004014" y="5351870"/>
            <a:chExt cx="8101087" cy="463854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04014" y="5351870"/>
              <a:ext cx="8101087" cy="463854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541288" y="6194543"/>
            <a:ext cx="6448687" cy="2874023"/>
            <a:chOff x="10541288" y="6194543"/>
            <a:chExt cx="6448687" cy="287402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415801" y="6194543"/>
              <a:ext cx="3961905" cy="2874023"/>
              <a:chOff x="11415801" y="6194543"/>
              <a:chExt cx="3961905" cy="2874023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1415801" y="6194543"/>
                <a:ext cx="3955951" cy="2593199"/>
                <a:chOff x="11415801" y="6194543"/>
                <a:chExt cx="3955951" cy="2593199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1415801" y="6194543"/>
                  <a:ext cx="3955951" cy="2593199"/>
                </a:xfrm>
                <a:prstGeom prst="rect">
                  <a:avLst/>
                </a:prstGeom>
              </p:spPr>
            </p:pic>
          </p:grpSp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856183" y="8688542"/>
                <a:ext cx="1179970" cy="562142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5542643" y="7631554"/>
              <a:ext cx="1228571" cy="979642"/>
              <a:chOff x="15542643" y="7631554"/>
              <a:chExt cx="1228571" cy="979642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5542643" y="7631554"/>
                <a:ext cx="1225043" cy="864736"/>
                <a:chOff x="15542643" y="7631554"/>
                <a:chExt cx="1225043" cy="864736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5542643" y="7631554"/>
                  <a:ext cx="1225043" cy="864736"/>
                </a:xfrm>
                <a:prstGeom prst="rect">
                  <a:avLst/>
                </a:prstGeom>
              </p:spPr>
            </p:pic>
          </p:grpSp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435490" y="8277868"/>
                <a:ext cx="1282936" cy="484051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5322991" y="6194543"/>
              <a:ext cx="1666984" cy="1238095"/>
              <a:chOff x="15322991" y="6194543"/>
              <a:chExt cx="1666984" cy="1238095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5322991" y="6194543"/>
                <a:ext cx="1600261" cy="1236565"/>
                <a:chOff x="15322991" y="6194543"/>
                <a:chExt cx="1600261" cy="1236565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5322991" y="6194543"/>
                  <a:ext cx="1600261" cy="1236565"/>
                </a:xfrm>
                <a:prstGeom prst="rect">
                  <a:avLst/>
                </a:prstGeom>
              </p:spPr>
            </p:pic>
          </p:grpSp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866410" y="6942944"/>
                <a:ext cx="1306317" cy="484051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0541288" y="6457640"/>
              <a:ext cx="876190" cy="1961698"/>
              <a:chOff x="10541288" y="6457640"/>
              <a:chExt cx="876190" cy="1961698"/>
            </a:xfrm>
          </p:grpSpPr>
          <p:grpSp>
            <p:nvGrpSpPr>
              <p:cNvPr id="1023" name="그룹 1023"/>
              <p:cNvGrpSpPr/>
              <p:nvPr/>
            </p:nvGrpSpPr>
            <p:grpSpPr>
              <a:xfrm>
                <a:off x="10541288" y="6705053"/>
                <a:ext cx="868946" cy="1710186"/>
                <a:chOff x="10541288" y="6705053"/>
                <a:chExt cx="868946" cy="1710186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0541288" y="6705053"/>
                  <a:ext cx="868946" cy="1710186"/>
                </a:xfrm>
                <a:prstGeom prst="rect">
                  <a:avLst/>
                </a:prstGeom>
              </p:spPr>
            </p:pic>
          </p:grpSp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239896" y="6354123"/>
                <a:ext cx="1314984" cy="484051"/>
              </a:xfrm>
              <a:prstGeom prst="rect">
                <a:avLst/>
              </a:prstGeom>
            </p:spPr>
          </p:pic>
        </p:grpSp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681899" y="5547448"/>
            <a:ext cx="2201729" cy="844843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672822" y="5312283"/>
            <a:ext cx="8101087" cy="4638543"/>
            <a:chOff x="1672822" y="5312283"/>
            <a:chExt cx="8101087" cy="463854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672822" y="5312283"/>
              <a:ext cx="8101087" cy="4638543"/>
              <a:chOff x="1672822" y="5312283"/>
              <a:chExt cx="8101087" cy="4638543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672822" y="5312283"/>
                <a:ext cx="8101087" cy="4638543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2660060" y="6025760"/>
              <a:ext cx="6780726" cy="2989012"/>
              <a:chOff x="2660060" y="6025760"/>
              <a:chExt cx="6780726" cy="298901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3678597" y="6025760"/>
                <a:ext cx="4114286" cy="2989012"/>
                <a:chOff x="3678597" y="6025760"/>
                <a:chExt cx="4114286" cy="2989012"/>
              </a:xfrm>
            </p:grpSpPr>
            <p:grpSp>
              <p:nvGrpSpPr>
                <p:cNvPr id="1028" name="그룹 1028"/>
                <p:cNvGrpSpPr/>
                <p:nvPr/>
              </p:nvGrpSpPr>
              <p:grpSpPr>
                <a:xfrm>
                  <a:off x="3678597" y="6025760"/>
                  <a:ext cx="4114229" cy="2696952"/>
                  <a:chOff x="3678597" y="6025760"/>
                  <a:chExt cx="4114229" cy="2696952"/>
                </a:xfrm>
              </p:grpSpPr>
              <p:pic>
                <p:nvPicPr>
                  <p:cNvPr id="78" name="Object 77"/>
                  <p:cNvPicPr>
                    <a:picLocks noChangeAspect="1"/>
                  </p:cNvPicPr>
                  <p:nvPr/>
                </p:nvPicPr>
                <p:blipFill>
                  <a:blip r:embed="rId26" cstate="print"/>
                  <a:stretch>
                    <a:fillRect/>
                  </a:stretch>
                </p:blipFill>
                <p:spPr>
                  <a:xfrm>
                    <a:off x="3678597" y="6025760"/>
                    <a:ext cx="4114229" cy="269695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0" name="Object 79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5124860" y="8619546"/>
                  <a:ext cx="1212712" cy="584616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그룹 1029"/>
              <p:cNvGrpSpPr/>
              <p:nvPr/>
            </p:nvGrpSpPr>
            <p:grpSpPr>
              <a:xfrm>
                <a:off x="7697930" y="6949538"/>
                <a:ext cx="1734654" cy="1141456"/>
                <a:chOff x="7697930" y="6949538"/>
                <a:chExt cx="1734654" cy="1141456"/>
              </a:xfrm>
            </p:grpSpPr>
            <p:pic>
              <p:nvPicPr>
                <p:cNvPr id="83" name="Object 8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7697930" y="6949538"/>
                  <a:ext cx="1734654" cy="1141456"/>
                </a:xfrm>
                <a:prstGeom prst="rect">
                  <a:avLst/>
                </a:prstGeom>
              </p:spPr>
            </p:pic>
          </p:grpSp>
          <p:grpSp>
            <p:nvGrpSpPr>
              <p:cNvPr id="1030" name="그룹 1030"/>
              <p:cNvGrpSpPr/>
              <p:nvPr/>
            </p:nvGrpSpPr>
            <p:grpSpPr>
              <a:xfrm>
                <a:off x="2660060" y="7599744"/>
                <a:ext cx="1314286" cy="1044852"/>
                <a:chOff x="2660060" y="7599744"/>
                <a:chExt cx="1314286" cy="1044852"/>
              </a:xfrm>
            </p:grpSpPr>
            <p:grpSp>
              <p:nvGrpSpPr>
                <p:cNvPr id="1031" name="그룹 1031"/>
                <p:cNvGrpSpPr/>
                <p:nvPr/>
              </p:nvGrpSpPr>
              <p:grpSpPr>
                <a:xfrm>
                  <a:off x="2660060" y="7599744"/>
                  <a:ext cx="1306781" cy="922434"/>
                  <a:chOff x="2660060" y="7599744"/>
                  <a:chExt cx="1306781" cy="922434"/>
                </a:xfrm>
              </p:grpSpPr>
              <p:pic>
                <p:nvPicPr>
                  <p:cNvPr id="87" name="Object 86"/>
                  <p:cNvPicPr>
                    <a:picLocks noChangeAspect="1"/>
                  </p:cNvPicPr>
                  <p:nvPr/>
                </p:nvPicPr>
                <p:blipFill>
                  <a:blip r:embed="rId29" cstate="print"/>
                  <a:stretch>
                    <a:fillRect/>
                  </a:stretch>
                </p:blipFill>
                <p:spPr>
                  <a:xfrm>
                    <a:off x="2660060" y="7599744"/>
                    <a:ext cx="1306781" cy="92243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9" name="Object 88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2806083" y="8331298"/>
                  <a:ext cx="1132922" cy="492493"/>
                </a:xfrm>
                <a:prstGeom prst="rect">
                  <a:avLst/>
                </a:prstGeom>
              </p:spPr>
            </p:pic>
          </p:grpSp>
          <p:grpSp>
            <p:nvGrpSpPr>
              <p:cNvPr id="1032" name="그룹 1032"/>
              <p:cNvGrpSpPr/>
              <p:nvPr/>
            </p:nvGrpSpPr>
            <p:grpSpPr>
              <a:xfrm>
                <a:off x="2660060" y="6103037"/>
                <a:ext cx="1095238" cy="1288767"/>
                <a:chOff x="2660060" y="6103037"/>
                <a:chExt cx="1095238" cy="1288767"/>
              </a:xfrm>
            </p:grpSpPr>
            <p:grpSp>
              <p:nvGrpSpPr>
                <p:cNvPr id="1033" name="그룹 1033"/>
                <p:cNvGrpSpPr/>
                <p:nvPr/>
              </p:nvGrpSpPr>
              <p:grpSpPr>
                <a:xfrm>
                  <a:off x="2660060" y="6103037"/>
                  <a:ext cx="1093063" cy="1093063"/>
                  <a:chOff x="2660060" y="6103037"/>
                  <a:chExt cx="1093063" cy="1093063"/>
                </a:xfrm>
              </p:grpSpPr>
              <p:pic>
                <p:nvPicPr>
                  <p:cNvPr id="93" name="Object 92"/>
                  <p:cNvPicPr>
                    <a:picLocks noChangeAspect="1"/>
                  </p:cNvPicPr>
                  <p:nvPr/>
                </p:nvPicPr>
                <p:blipFill>
                  <a:blip r:embed="rId31" cstate="print"/>
                  <a:stretch>
                    <a:fillRect/>
                  </a:stretch>
                </p:blipFill>
                <p:spPr>
                  <a:xfrm>
                    <a:off x="2660060" y="6103037"/>
                    <a:ext cx="1093063" cy="109306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2488820" y="7060728"/>
                  <a:ext cx="1299739" cy="480443"/>
                </a:xfrm>
                <a:prstGeom prst="rect">
                  <a:avLst/>
                </a:prstGeom>
              </p:spPr>
            </p:pic>
          </p:grpSp>
        </p:grpSp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803085" y="5473110"/>
              <a:ext cx="2176805" cy="844843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7154222" y="1092210"/>
            <a:ext cx="5638223" cy="3613431"/>
            <a:chOff x="7154222" y="1092210"/>
            <a:chExt cx="5638223" cy="3613431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7154222" y="1092210"/>
              <a:ext cx="5638223" cy="3613431"/>
              <a:chOff x="7154222" y="1092210"/>
              <a:chExt cx="5638223" cy="3613431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7154222" y="1092210"/>
                <a:ext cx="5638223" cy="3613431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8391116" y="1701315"/>
              <a:ext cx="3171429" cy="2449522"/>
              <a:chOff x="8391116" y="1701315"/>
              <a:chExt cx="3171429" cy="2449522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9296187" y="3736571"/>
                <a:ext cx="1601916" cy="616487"/>
              </a:xfrm>
              <a:prstGeom prst="rect">
                <a:avLst/>
              </a:prstGeom>
            </p:spPr>
          </p:pic>
          <p:grpSp>
            <p:nvGrpSpPr>
              <p:cNvPr id="1037" name="그룹 1037"/>
              <p:cNvGrpSpPr/>
              <p:nvPr/>
            </p:nvGrpSpPr>
            <p:grpSpPr>
              <a:xfrm>
                <a:off x="8391116" y="1701315"/>
                <a:ext cx="3164435" cy="2081306"/>
                <a:chOff x="8391116" y="1701315"/>
                <a:chExt cx="3164435" cy="2081306"/>
              </a:xfrm>
            </p:grpSpPr>
            <p:pic>
              <p:nvPicPr>
                <p:cNvPr id="107" name="Object 106"/>
                <p:cNvPicPr>
                  <a:picLocks noChangeAspect="1"/>
                </p:cNvPicPr>
                <p:nvPr/>
              </p:nvPicPr>
              <p:blipFill>
                <a:blip r:embed="rId36" cstate="print"/>
                <a:stretch>
                  <a:fillRect/>
                </a:stretch>
              </p:blipFill>
              <p:spPr>
                <a:xfrm>
                  <a:off x="8391116" y="1701315"/>
                  <a:ext cx="3164435" cy="208130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793314" y="1112168"/>
              <a:ext cx="2282148" cy="854367"/>
            </a:xfrm>
            <a:prstGeom prst="rect">
              <a:avLst/>
            </a:prstGeom>
          </p:spPr>
        </p:pic>
      </p:grpSp>
      <p:pic>
        <p:nvPicPr>
          <p:cNvPr id="3" name="Picture 2" descr="한글보드: DHT11 온도, 습도 측정센서 모듈 , 온습도센서 , DHT11 Sensor Module : 아두이노 호환 센서 &gt;  아두이노(Arduino) &gt; MCU보드/제어모듈">
            <a:extLst>
              <a:ext uri="{FF2B5EF4-FFF2-40B4-BE49-F238E27FC236}">
                <a16:creationId xmlns:a16="http://schemas.microsoft.com/office/drawing/2014/main" id="{A5CBBA29-DD5A-FA18-6696-B48EE5C10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1168" y="5502382"/>
            <a:ext cx="968516" cy="96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47647" y="3074547"/>
            <a:ext cx="4584705" cy="5488809"/>
            <a:chOff x="7547647" y="3074547"/>
            <a:chExt cx="4584705" cy="54888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7647" y="3074547"/>
              <a:ext cx="4584705" cy="54888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316190" cy="10285714"/>
            <a:chOff x="0" y="0"/>
            <a:chExt cx="1316190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16190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0451" y="377716"/>
            <a:ext cx="252271" cy="745175"/>
            <a:chOff x="1060451" y="377716"/>
            <a:chExt cx="252271" cy="7451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0451" y="377716"/>
              <a:ext cx="252271" cy="74517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5243" y="-17291"/>
            <a:ext cx="4116868" cy="17622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998122" y="555521"/>
            <a:ext cx="620925" cy="602651"/>
            <a:chOff x="16998122" y="555521"/>
            <a:chExt cx="620925" cy="60265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998122" y="555521"/>
              <a:ext cx="620925" cy="602651"/>
              <a:chOff x="16998122" y="555521"/>
              <a:chExt cx="620925" cy="60265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998122" y="555521"/>
                <a:ext cx="620925" cy="60265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09869" y="415349"/>
              <a:ext cx="1040067" cy="9865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11228" y="2812469"/>
            <a:ext cx="1631165" cy="524156"/>
            <a:chOff x="14211228" y="2812469"/>
            <a:chExt cx="1631165" cy="5241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11228" y="2812469"/>
              <a:ext cx="1631165" cy="52415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9861" y="1228156"/>
            <a:ext cx="2661243" cy="10734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34241" y="3074547"/>
            <a:ext cx="4584705" cy="5488809"/>
            <a:chOff x="1934241" y="3074547"/>
            <a:chExt cx="4584705" cy="548880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34241" y="3074547"/>
              <a:ext cx="4584705" cy="54888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98293" y="3074547"/>
            <a:ext cx="4584705" cy="5488809"/>
            <a:chOff x="13198293" y="3074547"/>
            <a:chExt cx="4584705" cy="548880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98293" y="3074547"/>
              <a:ext cx="4584705" cy="548880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44248" y="3529426"/>
            <a:ext cx="2282785" cy="96420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38875" y="3529428"/>
            <a:ext cx="1964394" cy="96420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44209" y="3556132"/>
            <a:ext cx="3543204" cy="131363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828598" y="4934103"/>
            <a:ext cx="2195965" cy="1646974"/>
            <a:chOff x="7828598" y="4934103"/>
            <a:chExt cx="2195965" cy="164697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7828598" y="4934103"/>
              <a:ext cx="2195965" cy="16469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48169" y="5949398"/>
            <a:ext cx="2334650" cy="1750988"/>
            <a:chOff x="9548169" y="5949398"/>
            <a:chExt cx="2334650" cy="175098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9548169" y="5949398"/>
              <a:ext cx="2334650" cy="175098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543832" y="4844764"/>
            <a:ext cx="3365523" cy="2524142"/>
            <a:chOff x="2543832" y="4844764"/>
            <a:chExt cx="3365523" cy="252414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2543832" y="4844764"/>
              <a:ext cx="3365523" cy="252414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28111" y="4531041"/>
            <a:ext cx="2951702" cy="109214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60700" y="7148079"/>
            <a:ext cx="2400001" cy="102344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750043" y="4977422"/>
            <a:ext cx="420643" cy="107143"/>
            <a:chOff x="9750043" y="4977422"/>
            <a:chExt cx="420643" cy="10714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740000">
              <a:off x="9750043" y="4977422"/>
              <a:ext cx="420643" cy="107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446635" y="7595507"/>
            <a:ext cx="354080" cy="107143"/>
            <a:chOff x="9446635" y="7595507"/>
            <a:chExt cx="354080" cy="10714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660000">
              <a:off x="9446635" y="7595507"/>
              <a:ext cx="354080" cy="107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967261" y="5326293"/>
            <a:ext cx="3046769" cy="2285077"/>
            <a:chOff x="13967261" y="5326293"/>
            <a:chExt cx="3046769" cy="228507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3967261" y="5326293"/>
              <a:ext cx="3046769" cy="228507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351060" y="4148571"/>
            <a:ext cx="2021216" cy="9089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47647" y="3074547"/>
            <a:ext cx="4584705" cy="5488809"/>
            <a:chOff x="7547647" y="3074547"/>
            <a:chExt cx="4584705" cy="54888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7647" y="3074547"/>
              <a:ext cx="4584705" cy="54888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316190" cy="10285714"/>
            <a:chOff x="0" y="0"/>
            <a:chExt cx="1316190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16190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0451" y="377716"/>
            <a:ext cx="252271" cy="745175"/>
            <a:chOff x="1060451" y="377716"/>
            <a:chExt cx="252271" cy="7451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0451" y="377716"/>
              <a:ext cx="252271" cy="74517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5243" y="-17291"/>
            <a:ext cx="4116868" cy="17622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998122" y="555521"/>
            <a:ext cx="620925" cy="602651"/>
            <a:chOff x="16998122" y="555521"/>
            <a:chExt cx="620925" cy="60265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998122" y="555521"/>
              <a:ext cx="620925" cy="602651"/>
              <a:chOff x="16998122" y="555521"/>
              <a:chExt cx="620925" cy="60265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998122" y="555521"/>
                <a:ext cx="620925" cy="60265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00345" y="415349"/>
              <a:ext cx="1087686" cy="98658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9861" y="1228156"/>
            <a:ext cx="2661243" cy="10734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34241" y="3074547"/>
            <a:ext cx="4584705" cy="5488809"/>
            <a:chOff x="1934241" y="3074547"/>
            <a:chExt cx="4584705" cy="54888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34241" y="3074547"/>
              <a:ext cx="4584705" cy="548880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12837" y="3529428"/>
            <a:ext cx="3137728" cy="96420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29351" y="3529428"/>
            <a:ext cx="3894432" cy="9642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09784" y="4143625"/>
            <a:ext cx="2255930" cy="3873819"/>
            <a:chOff x="3109784" y="4143625"/>
            <a:chExt cx="2255930" cy="38738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09784" y="4143625"/>
              <a:ext cx="2255930" cy="38738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48805" y="4135753"/>
            <a:ext cx="1975854" cy="90892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307502" y="5295876"/>
            <a:ext cx="3064996" cy="2298747"/>
            <a:chOff x="8307502" y="5295876"/>
            <a:chExt cx="3064996" cy="229874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8307502" y="5295876"/>
              <a:ext cx="3064996" cy="22987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316190" cy="10285714"/>
            <a:chOff x="0" y="0"/>
            <a:chExt cx="131619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16190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451" y="377716"/>
            <a:ext cx="252271" cy="745175"/>
            <a:chOff x="1060451" y="377716"/>
            <a:chExt cx="252271" cy="7451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0451" y="377716"/>
              <a:ext cx="252271" cy="7451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4766" y="106500"/>
            <a:ext cx="4050239" cy="16537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998122" y="555521"/>
            <a:ext cx="620925" cy="602651"/>
            <a:chOff x="16998122" y="555521"/>
            <a:chExt cx="620925" cy="60265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998122" y="555521"/>
              <a:ext cx="620925" cy="602651"/>
              <a:chOff x="16998122" y="555521"/>
              <a:chExt cx="620925" cy="60265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998122" y="555521"/>
                <a:ext cx="620925" cy="60265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00345" y="415349"/>
              <a:ext cx="1078162" cy="9865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11228" y="2812469"/>
            <a:ext cx="1631165" cy="524156"/>
            <a:chOff x="14211228" y="2812469"/>
            <a:chExt cx="1631165" cy="5241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11228" y="2812469"/>
              <a:ext cx="1631165" cy="52415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89861" y="1228156"/>
            <a:ext cx="2629529" cy="10734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30380" y="2408920"/>
            <a:ext cx="12885906" cy="6820359"/>
            <a:chOff x="3530380" y="2408920"/>
            <a:chExt cx="12885906" cy="68203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30380" y="2408920"/>
              <a:ext cx="12885906" cy="6820359"/>
            </a:xfrm>
            <a:prstGeom prst="rect">
              <a:avLst/>
            </a:prstGeom>
          </p:spPr>
        </p:pic>
      </p:grpSp>
      <p:pic>
        <p:nvPicPr>
          <p:cNvPr id="2" name="KakaoTalk_20230831_130439624">
            <a:hlinkClick r:id="" action="ppaction://media"/>
            <a:extLst>
              <a:ext uri="{FF2B5EF4-FFF2-40B4-BE49-F238E27FC236}">
                <a16:creationId xmlns:a16="http://schemas.microsoft.com/office/drawing/2014/main" id="{92156401-A23D-652B-6028-31081706CF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523556" y="2166065"/>
            <a:ext cx="12892730" cy="73060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316190" cy="10285714"/>
            <a:chOff x="0" y="0"/>
            <a:chExt cx="131619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1619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4766" y="106500"/>
            <a:ext cx="2761648" cy="16537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0451" y="377716"/>
            <a:ext cx="252271" cy="745175"/>
            <a:chOff x="1060451" y="377716"/>
            <a:chExt cx="252271" cy="7451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0451" y="377716"/>
              <a:ext cx="252271" cy="7451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98122" y="555521"/>
            <a:ext cx="620925" cy="602651"/>
            <a:chOff x="16998122" y="555521"/>
            <a:chExt cx="620925" cy="60265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998122" y="555521"/>
              <a:ext cx="620925" cy="602651"/>
              <a:chOff x="16998122" y="555521"/>
              <a:chExt cx="620925" cy="60265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98122" y="555521"/>
                <a:ext cx="620925" cy="60265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09869" y="415349"/>
              <a:ext cx="1040067" cy="9865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9861" y="1197480"/>
            <a:ext cx="4011558" cy="11655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90476" y="2005284"/>
            <a:ext cx="7367619" cy="7920190"/>
            <a:chOff x="2190476" y="2005284"/>
            <a:chExt cx="7367619" cy="79201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90476" y="2005284"/>
              <a:ext cx="7367619" cy="7920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72860" y="1989943"/>
            <a:ext cx="7381889" cy="7935531"/>
            <a:chOff x="9772860" y="1989943"/>
            <a:chExt cx="7381889" cy="79355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72860" y="1989943"/>
              <a:ext cx="7381889" cy="79355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316190" cy="10285714"/>
            <a:chOff x="0" y="0"/>
            <a:chExt cx="131619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1619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4766" y="106500"/>
            <a:ext cx="2761648" cy="16537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0451" y="377716"/>
            <a:ext cx="252271" cy="745175"/>
            <a:chOff x="1060451" y="377716"/>
            <a:chExt cx="252271" cy="7451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0451" y="377716"/>
              <a:ext cx="252271" cy="7451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98122" y="555521"/>
            <a:ext cx="620925" cy="602651"/>
            <a:chOff x="16998122" y="555521"/>
            <a:chExt cx="620925" cy="60265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998122" y="555521"/>
              <a:ext cx="620925" cy="602651"/>
              <a:chOff x="16998122" y="555521"/>
              <a:chExt cx="620925" cy="60265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98122" y="555521"/>
                <a:ext cx="620925" cy="60265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09869" y="415349"/>
              <a:ext cx="1040067" cy="9865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9861" y="1228156"/>
            <a:ext cx="4011558" cy="10734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57097" y="1188842"/>
            <a:ext cx="8032474" cy="8634909"/>
            <a:chOff x="5957097" y="1188842"/>
            <a:chExt cx="8032474" cy="863490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57097" y="1188842"/>
              <a:ext cx="8032474" cy="86349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0</Words>
  <Application>Microsoft Office PowerPoint</Application>
  <PresentationFormat>사용자 지정</PresentationFormat>
  <Paragraphs>0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오윤 권</cp:lastModifiedBy>
  <cp:revision>3</cp:revision>
  <dcterms:created xsi:type="dcterms:W3CDTF">2023-08-31T13:29:38Z</dcterms:created>
  <dcterms:modified xsi:type="dcterms:W3CDTF">2023-08-31T06:11:40Z</dcterms:modified>
</cp:coreProperties>
</file>